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6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28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9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56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65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42667" y="466306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2668" y="176821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8" y="1956376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6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08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186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9165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15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3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79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26779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4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0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6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93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2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38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44" r:id="rId13"/>
    <p:sldLayoutId id="2147483939" r:id="rId14"/>
    <p:sldLayoutId id="2147483940" r:id="rId15"/>
    <p:sldLayoutId id="2147483941" r:id="rId16"/>
    <p:sldLayoutId id="2147483942" r:id="rId17"/>
    <p:sldLayoutId id="2147483943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70959" y="3404447"/>
            <a:ext cx="7197726" cy="2421464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984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Impartial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6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674" y="1854192"/>
            <a:ext cx="5675551" cy="1574808"/>
          </a:xfrm>
        </p:spPr>
        <p:txBody>
          <a:bodyPr/>
          <a:lstStyle/>
          <a:p>
            <a:r>
              <a:rPr lang="en-US" dirty="0" smtClean="0"/>
              <a:t>Collaboration is the key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85" y="1654139"/>
            <a:ext cx="3549721" cy="354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5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1" y="2057401"/>
            <a:ext cx="9550399" cy="2743199"/>
          </a:xfrm>
        </p:spPr>
        <p:txBody>
          <a:bodyPr/>
          <a:lstStyle/>
          <a:p>
            <a:pPr algn="ctr"/>
            <a:r>
              <a:rPr lang="en-US" dirty="0" smtClean="0"/>
              <a:t>“Who </a:t>
            </a:r>
            <a:r>
              <a:rPr lang="en-US" dirty="0"/>
              <a:t>picks a tool unsuited to a task should not complain if it does no more than cut the hand that holds it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8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110</TotalTime>
  <Words>31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Celestial</vt:lpstr>
      <vt:lpstr>Introduction</vt:lpstr>
      <vt:lpstr>Impartial</vt:lpstr>
      <vt:lpstr>Collaboration is the key</vt:lpstr>
      <vt:lpstr>“Who picks a tool unsuited to a task should not complain if it does no more than cut the hand that holds it.”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Akshat Goel</dc:creator>
  <cp:lastModifiedBy>Akshat Goel</cp:lastModifiedBy>
  <cp:revision>25</cp:revision>
  <dcterms:created xsi:type="dcterms:W3CDTF">2015-10-02T13:18:30Z</dcterms:created>
  <dcterms:modified xsi:type="dcterms:W3CDTF">2015-10-05T16:23:36Z</dcterms:modified>
</cp:coreProperties>
</file>